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18"/>
  </p:notesMasterIdLst>
  <p:sldIdLst>
    <p:sldId id="256" r:id="rId3"/>
    <p:sldId id="268" r:id="rId4"/>
    <p:sldId id="264" r:id="rId5"/>
    <p:sldId id="263" r:id="rId6"/>
    <p:sldId id="266" r:id="rId7"/>
    <p:sldId id="267" r:id="rId8"/>
    <p:sldId id="257" r:id="rId9"/>
    <p:sldId id="258" r:id="rId10"/>
    <p:sldId id="259" r:id="rId11"/>
    <p:sldId id="265" r:id="rId12"/>
    <p:sldId id="271" r:id="rId13"/>
    <p:sldId id="269" r:id="rId14"/>
    <p:sldId id="260" r:id="rId15"/>
    <p:sldId id="261" r:id="rId16"/>
    <p:sldId id="27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9" d="100"/>
          <a:sy n="89" d="100"/>
        </p:scale>
        <p:origin x="99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core.com/about-ada" TargetMode="External"/><Relationship Id="rId3" Type="http://schemas.openxmlformats.org/officeDocument/2006/relationships/image" Target="../media/image28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www.chhs.colostate.edu/al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WARM UP QUESTION – Name,  Why are you in this course, and something you are most nervous about?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283B-E250-4620-B76A-D65C7C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1550-1EF6-4CF3-8A83-752222B74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981072"/>
          </a:xfrm>
        </p:spPr>
        <p:txBody>
          <a:bodyPr/>
          <a:lstStyle/>
          <a:p>
            <a:r>
              <a:rPr lang="en-US" dirty="0"/>
              <a:t>Sign up for a help session!</a:t>
            </a:r>
          </a:p>
          <a:p>
            <a:r>
              <a:rPr lang="en-US" dirty="0"/>
              <a:t>Weekly meetings lead by TAs</a:t>
            </a:r>
          </a:p>
          <a:p>
            <a:r>
              <a:rPr lang="en-US" dirty="0"/>
              <a:t>Go over:</a:t>
            </a:r>
          </a:p>
          <a:p>
            <a:pPr lvl="1"/>
            <a:r>
              <a:rPr lang="en-US" dirty="0"/>
              <a:t>Course content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Additional related material</a:t>
            </a:r>
          </a:p>
          <a:p>
            <a:r>
              <a:rPr lang="en-US" dirty="0"/>
              <a:t>Attendance / activity points taken – for extra credit</a:t>
            </a:r>
          </a:p>
          <a:p>
            <a:pPr lvl="1"/>
            <a:r>
              <a:rPr lang="en-US" dirty="0"/>
              <a:t>Only way to earn extra credit in the course</a:t>
            </a:r>
          </a:p>
          <a:p>
            <a:r>
              <a:rPr lang="en-US" dirty="0"/>
              <a:t>Can’t make it </a:t>
            </a:r>
          </a:p>
          <a:p>
            <a:pPr lvl="1"/>
            <a:r>
              <a:rPr lang="en-US" dirty="0"/>
              <a:t>Online help session </a:t>
            </a:r>
          </a:p>
        </p:txBody>
      </p:sp>
    </p:spTree>
    <p:extLst>
      <p:ext uri="{BB962C8B-B14F-4D97-AF65-F5344CB8AC3E}">
        <p14:creationId xmlns:p14="http://schemas.microsoft.com/office/powerpoint/2010/main" val="246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>
                <a:hlinkClick r:id="rId8"/>
              </a:rPr>
              <a:t>Ada programming language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Class FRIDAY</a:t>
            </a:r>
          </a:p>
          <a:p>
            <a:pPr lvl="1"/>
            <a:r>
              <a:rPr lang="en-US" dirty="0"/>
              <a:t>Reading 1 done </a:t>
            </a:r>
            <a:r>
              <a:rPr lang="en-US" b="1" dirty="0"/>
              <a:t>before</a:t>
            </a:r>
            <a:r>
              <a:rPr lang="en-US" dirty="0"/>
              <a:t> Friday</a:t>
            </a:r>
          </a:p>
          <a:p>
            <a:pPr lvl="1"/>
            <a:r>
              <a:rPr lang="en-US" dirty="0" err="1"/>
              <a:t>iClicker</a:t>
            </a:r>
            <a:r>
              <a:rPr lang="en-US" dirty="0"/>
              <a:t> Setup by Friday</a:t>
            </a:r>
          </a:p>
          <a:p>
            <a:pPr lvl="1"/>
            <a:r>
              <a:rPr lang="en-US" dirty="0"/>
              <a:t>Lab Thursday is to help with that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CSU – CS Education 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 (still) 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21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</a:t>
            </a:r>
            <a:r>
              <a:rPr lang="en-US" sz="900" dirty="0" err="1"/>
              <a:t>Sul</a:t>
            </a:r>
            <a:r>
              <a:rPr lang="en-US" sz="900" dirty="0"/>
              <a:t>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5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 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1026</Words>
  <Application>Microsoft Office PowerPoint</Application>
  <PresentationFormat>On-screen Show (16:9)</PresentationFormat>
  <Paragraphs>183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Instructor: Who Am I?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Help Sessions</vt:lpstr>
      <vt:lpstr>MS Teams!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21</cp:revision>
  <dcterms:modified xsi:type="dcterms:W3CDTF">2022-01-18T23:53:56Z</dcterms:modified>
</cp:coreProperties>
</file>